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E9C82-5073-45C8-A198-EEF91106DA94}" type="datetimeFigureOut">
              <a:rPr lang="en-US" smtClean="0"/>
              <a:t>6/18/2010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D63FA-600C-4851-A747-E3B0333E6F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533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is this boat not on a lake this time of year? Isn’t school out?</a:t>
            </a:r>
            <a:endParaRPr lang="en-US" dirty="0"/>
          </a:p>
        </p:txBody>
      </p:sp>
      <p:pic>
        <p:nvPicPr>
          <p:cNvPr id="2050" name="Picture 2" descr="\\file_server\staff\bmw\My Pictures\Heinrichpics\Heinrichpics 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81200"/>
            <a:ext cx="5380037" cy="4035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is the captain of this fishing vessel?</a:t>
            </a:r>
            <a:endParaRPr lang="en-US" dirty="0"/>
          </a:p>
        </p:txBody>
      </p:sp>
      <p:pic>
        <p:nvPicPr>
          <p:cNvPr id="3074" name="Picture 2" descr="\\file_server\staff\bmw\My Pictures\Heinrichpics\Heinrichpics 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33600"/>
            <a:ext cx="5732463" cy="4299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He’s traded the captain’s chair for this little chair!!!</a:t>
            </a:r>
            <a:endParaRPr lang="en-US" dirty="0"/>
          </a:p>
        </p:txBody>
      </p:sp>
      <p:pic>
        <p:nvPicPr>
          <p:cNvPr id="4098" name="Picture 2" descr="\\file_server\staff\bmw\My Pictures\Heinrichpics\Heinrichpics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5711825" cy="42841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Must be BMW Tech Academy time!!</a:t>
            </a:r>
            <a:endParaRPr lang="en-US" dirty="0"/>
          </a:p>
        </p:txBody>
      </p:sp>
      <p:pic>
        <p:nvPicPr>
          <p:cNvPr id="1026" name="Picture 2" descr="\\file_server\staff\bmw\My Pictures\Heinrichpics\Heinrichpics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5989637" cy="4492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43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Why is this boat not on a lake this time of year? Isn’t school out?</vt:lpstr>
      <vt:lpstr>Where is the captain of this fishing vessel?</vt:lpstr>
      <vt:lpstr>He’s traded the captain’s chair for this little chair!!!</vt:lpstr>
      <vt:lpstr>Must be BMW Tech Academy time!!</vt:lpstr>
    </vt:vector>
  </TitlesOfParts>
  <Company>SDOB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this boat not on a lake this time of year? Isn’t school out?</dc:title>
  <dc:creator>setupuser</dc:creator>
  <cp:lastModifiedBy>setupuser</cp:lastModifiedBy>
  <cp:revision>2</cp:revision>
  <dcterms:created xsi:type="dcterms:W3CDTF">2010-06-18T14:53:08Z</dcterms:created>
  <dcterms:modified xsi:type="dcterms:W3CDTF">2010-06-18T15:07:05Z</dcterms:modified>
</cp:coreProperties>
</file>